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63" r:id="rId15"/>
    <p:sldId id="275" r:id="rId16"/>
    <p:sldId id="264" r:id="rId17"/>
    <p:sldId id="276" r:id="rId18"/>
    <p:sldId id="266" r:id="rId19"/>
    <p:sldId id="271" r:id="rId20"/>
    <p:sldId id="278" r:id="rId21"/>
    <p:sldId id="272" r:id="rId22"/>
    <p:sldId id="265" r:id="rId23"/>
    <p:sldId id="273" r:id="rId24"/>
    <p:sldId id="279" r:id="rId25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BAE3D6"/>
    <a:srgbClr val="238B45"/>
    <a:srgbClr val="2683B7"/>
    <a:srgbClr val="66C2A4"/>
    <a:srgbClr val="BCD4B2"/>
    <a:srgbClr val="D2D27A"/>
    <a:srgbClr val="0DE3E3"/>
    <a:srgbClr val="065EEB"/>
    <a:srgbClr val="CEA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3120" y="90"/>
      </p:cViewPr>
      <p:guideLst>
        <p:guide orient="horz" pos="6744"/>
        <p:guide pos="5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410" y="4658866"/>
              <a:ext cx="3707876" cy="1077217"/>
            </a:xfrm>
            <a:prstGeom prst="rect">
              <a:avLst/>
            </a:prstGeom>
            <a:solidFill>
              <a:srgbClr val="E7E6E6"/>
            </a:solidFill>
            <a:effectLst>
              <a:softEdge rad="50800"/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2962288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639239" y="4658866"/>
              <a:ext cx="3498877" cy="1077217"/>
            </a:xfrm>
            <a:prstGeom prst="rect">
              <a:avLst/>
            </a:prstGeom>
            <a:solidFill>
              <a:srgbClr val="E7E6E6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0" y="13513968"/>
            <a:ext cx="4815504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089399" y="13513968"/>
            <a:ext cx="4885678" cy="1323439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Hierarchical Clustering of Cluster 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1494" y="16939744"/>
            <a:ext cx="5390139" cy="707886"/>
          </a:xfrm>
          <a:prstGeom prst="rect">
            <a:avLst/>
          </a:prstGeom>
          <a:solidFill>
            <a:srgbClr val="E7E6E6"/>
          </a:solidFill>
          <a:effectLst>
            <a:softEdge rad="50800"/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Combined Fiber Bundles</a:t>
            </a:r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0" y="10113389"/>
            <a:ext cx="3355243" cy="3482595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 rot="5400000">
            <a:off x="12154215" y="7940736"/>
            <a:ext cx="1624732" cy="9583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48238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518973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402492" y="13947286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054805" y="13903427"/>
            <a:ext cx="1486138" cy="84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86" y="430494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876" y="5110199"/>
            <a:ext cx="8185407" cy="777403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505473" y="475356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9561578" y="6934200"/>
            <a:ext cx="1125706" cy="3242640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633960" y="5188346"/>
            <a:ext cx="1846588" cy="27993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lowchart: Preparation 73"/>
          <p:cNvSpPr/>
          <p:nvPr/>
        </p:nvSpPr>
        <p:spPr>
          <a:xfrm rot="5400000" flipV="1">
            <a:off x="2083900" y="8321088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Alternate Process 24"/>
          <p:cNvSpPr/>
          <p:nvPr/>
        </p:nvSpPr>
        <p:spPr>
          <a:xfrm>
            <a:off x="9428270" y="2422803"/>
            <a:ext cx="8292699" cy="215352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400" dirty="0" smtClean="0">
                <a:solidFill>
                  <a:srgbClr val="238B45"/>
                </a:solidFill>
              </a:rPr>
              <a:t>Length distribution of MetaTracts in fiber bundle 1</a:t>
            </a:r>
            <a:endParaRPr lang="en-US" sz="5400" dirty="0">
              <a:solidFill>
                <a:srgbClr val="238B45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533400" y="2727960"/>
            <a:ext cx="7453346" cy="1721893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solidFill>
                  <a:srgbClr val="238B45"/>
                </a:solidFill>
              </a:rPr>
              <a:t>MetaTracts color mapped to the major axis directions</a:t>
            </a:r>
            <a:endParaRPr lang="en-US" sz="5000" dirty="0">
              <a:solidFill>
                <a:srgbClr val="238B45"/>
              </a:solidFill>
            </a:endParaRPr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8913814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81806" y="178786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9058</TotalTime>
  <Words>497</Words>
  <Application>Microsoft Office PowerPoint</Application>
  <PresentationFormat>Custom</PresentationFormat>
  <Paragraphs>302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122</cp:revision>
  <dcterms:created xsi:type="dcterms:W3CDTF">2014-09-01T21:05:22Z</dcterms:created>
  <dcterms:modified xsi:type="dcterms:W3CDTF">2014-09-18T17:22:59Z</dcterms:modified>
</cp:coreProperties>
</file>